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50F38-A90B-4FFF-9A09-44954309D181}" v="1" dt="2021-10-19T13:57:26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Gevers - van Uden" userId="3bc1b155-21dc-4228-af2e-9a69b1d3578e" providerId="ADAL" clId="{BDC50F38-A90B-4FFF-9A09-44954309D181}"/>
    <pc:docChg chg="addSld delSld modSld">
      <pc:chgData name="Kim Gevers - van Uden" userId="3bc1b155-21dc-4228-af2e-9a69b1d3578e" providerId="ADAL" clId="{BDC50F38-A90B-4FFF-9A09-44954309D181}" dt="2021-10-19T13:57:30.909" v="76" actId="1076"/>
      <pc:docMkLst>
        <pc:docMk/>
      </pc:docMkLst>
      <pc:sldChg chg="del">
        <pc:chgData name="Kim Gevers - van Uden" userId="3bc1b155-21dc-4228-af2e-9a69b1d3578e" providerId="ADAL" clId="{BDC50F38-A90B-4FFF-9A09-44954309D181}" dt="2021-10-19T13:56:56.860" v="0" actId="47"/>
        <pc:sldMkLst>
          <pc:docMk/>
          <pc:sldMk cId="3220255920" sldId="262"/>
        </pc:sldMkLst>
      </pc:sldChg>
      <pc:sldChg chg="addSp modSp new mod">
        <pc:chgData name="Kim Gevers - van Uden" userId="3bc1b155-21dc-4228-af2e-9a69b1d3578e" providerId="ADAL" clId="{BDC50F38-A90B-4FFF-9A09-44954309D181}" dt="2021-10-19T13:57:30.909" v="76" actId="1076"/>
        <pc:sldMkLst>
          <pc:docMk/>
          <pc:sldMk cId="4256757441" sldId="262"/>
        </pc:sldMkLst>
        <pc:spChg chg="mod">
          <ac:chgData name="Kim Gevers - van Uden" userId="3bc1b155-21dc-4228-af2e-9a69b1d3578e" providerId="ADAL" clId="{BDC50F38-A90B-4FFF-9A09-44954309D181}" dt="2021-10-19T13:57:09.092" v="44" actId="20577"/>
          <ac:spMkLst>
            <pc:docMk/>
            <pc:sldMk cId="4256757441" sldId="262"/>
            <ac:spMk id="2" creationId="{D75049E0-E7F7-49F4-8BF8-F7C88FFFE101}"/>
          </ac:spMkLst>
        </pc:spChg>
        <pc:spChg chg="mod">
          <ac:chgData name="Kim Gevers - van Uden" userId="3bc1b155-21dc-4228-af2e-9a69b1d3578e" providerId="ADAL" clId="{BDC50F38-A90B-4FFF-9A09-44954309D181}" dt="2021-10-19T13:57:16.444" v="73" actId="20577"/>
          <ac:spMkLst>
            <pc:docMk/>
            <pc:sldMk cId="4256757441" sldId="262"/>
            <ac:spMk id="3" creationId="{DF9D8742-C800-4EAF-832E-7288823231E7}"/>
          </ac:spMkLst>
        </pc:spChg>
        <pc:picChg chg="add mod">
          <ac:chgData name="Kim Gevers - van Uden" userId="3bc1b155-21dc-4228-af2e-9a69b1d3578e" providerId="ADAL" clId="{BDC50F38-A90B-4FFF-9A09-44954309D181}" dt="2021-10-19T13:57:30.909" v="76" actId="1076"/>
          <ac:picMkLst>
            <pc:docMk/>
            <pc:sldMk cId="4256757441" sldId="262"/>
            <ac:picMk id="4" creationId="{DB4ADA50-06DD-4663-9B56-80C7452ECB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3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5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7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9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2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11C8CD-561A-42FB-9867-C4F63C94D090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143E3C-4CC8-46A1-B287-694F0CA877D3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1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Bloedglucose prikken 2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Prikken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Waar prik je?</a:t>
            </a:r>
          </a:p>
          <a:p>
            <a:r>
              <a:rPr lang="nl-NL" dirty="0"/>
              <a:t>Wat zijn je voorbereidingen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123" y="953642"/>
            <a:ext cx="2232248" cy="5918840"/>
          </a:xfrm>
          <a:prstGeom prst="rect">
            <a:avLst/>
          </a:prstGeom>
        </p:spPr>
      </p:pic>
      <p:sp>
        <p:nvSpPr>
          <p:cNvPr id="6" name="Verbodssymbool 5"/>
          <p:cNvSpPr/>
          <p:nvPr/>
        </p:nvSpPr>
        <p:spPr>
          <a:xfrm>
            <a:off x="6528048" y="5085184"/>
            <a:ext cx="504056" cy="6480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Verbodssymbool 7"/>
          <p:cNvSpPr/>
          <p:nvPr/>
        </p:nvSpPr>
        <p:spPr>
          <a:xfrm>
            <a:off x="6023992" y="5450299"/>
            <a:ext cx="504056" cy="6480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Verbodssymbool 8"/>
          <p:cNvSpPr/>
          <p:nvPr/>
        </p:nvSpPr>
        <p:spPr>
          <a:xfrm>
            <a:off x="5937123" y="3220078"/>
            <a:ext cx="504056" cy="64807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0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en weetjes bij het prikken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Een goed voorbereiding is het halve/hele werk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Handen wassen van patiënt. Kan net fruit of suiker hebben aangeraakt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Warme hand/vinger; hoe bereik je dat?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Juiste plek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Niet aarzelen bij prikken, stel naaldje op juiste diepte 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Niet stuwen “melken”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Hand lager houden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1</a:t>
            </a:r>
            <a:r>
              <a:rPr lang="nl-NL" baseline="30000" dirty="0"/>
              <a:t>e</a:t>
            </a:r>
            <a:r>
              <a:rPr lang="nl-NL" dirty="0"/>
              <a:t> druppel wegvegen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346" y="4941169"/>
            <a:ext cx="2070932" cy="14506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4902073"/>
            <a:ext cx="1033514" cy="166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Bloedsuikermeters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421" y="3239998"/>
            <a:ext cx="2336800" cy="17526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797" y="2567039"/>
            <a:ext cx="2562396" cy="26672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05894"/>
            <a:ext cx="421957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Bloedsuikermeters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927230"/>
            <a:ext cx="729005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Apparaat; batterij, beperkte levensduur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Verschillende soorten; check op je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Teststrip; eenmalig gebruik, in de naaldencontainer, veld goed gevuld met bloed,houdbaarheid, bewaren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Vraag: Wat doe je bij twijfel van de uitslag?</a:t>
            </a:r>
            <a:br>
              <a:rPr lang="nl-NL" dirty="0"/>
            </a:br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herhalen prik andere hand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Apparaat checken (soms moet het apparaat ge-</a:t>
            </a:r>
            <a:r>
              <a:rPr lang="nl-NL" dirty="0" err="1"/>
              <a:t>eikt</a:t>
            </a:r>
            <a:r>
              <a:rPr lang="nl-NL" dirty="0"/>
              <a:t> zijn)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Venapunctie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 Patiënt niet aanspreekbaar: regelmatig bij het lab controleren of uitslag al bekend is</a:t>
            </a:r>
          </a:p>
        </p:txBody>
      </p:sp>
    </p:spTree>
    <p:extLst>
      <p:ext uri="{BB962C8B-B14F-4D97-AF65-F5344CB8AC3E}">
        <p14:creationId xmlns:p14="http://schemas.microsoft.com/office/powerpoint/2010/main" val="31403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6000" dirty="0"/>
            </a:br>
            <a:r>
              <a:rPr lang="nl-NL" sz="6000" dirty="0"/>
              <a:t>Normaalwaardes </a:t>
            </a:r>
            <a:br>
              <a:rPr lang="nl-NL" sz="6000" dirty="0"/>
            </a:b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zijn goede waardes?  Wat doe je bij onderstaande uitslagen? 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Uitslag=2           </a:t>
            </a:r>
          </a:p>
          <a:p>
            <a:pPr>
              <a:buNone/>
            </a:pPr>
            <a:r>
              <a:rPr lang="nl-NL" dirty="0"/>
              <a:t>Uitslag=10</a:t>
            </a:r>
          </a:p>
          <a:p>
            <a:pPr>
              <a:buNone/>
            </a:pPr>
            <a:r>
              <a:rPr lang="nl-NL" dirty="0"/>
              <a:t>Uitslag=6            </a:t>
            </a:r>
          </a:p>
          <a:p>
            <a:pPr>
              <a:buNone/>
            </a:pPr>
            <a:r>
              <a:rPr lang="nl-NL" dirty="0"/>
              <a:t>Uitslag=low   </a:t>
            </a:r>
          </a:p>
          <a:p>
            <a:pPr>
              <a:buNone/>
            </a:pPr>
            <a:r>
              <a:rPr lang="nl-NL" dirty="0"/>
              <a:t>Uitslag =3           </a:t>
            </a:r>
          </a:p>
          <a:p>
            <a:pPr>
              <a:buNone/>
            </a:pPr>
            <a:r>
              <a:rPr lang="nl-NL" dirty="0"/>
              <a:t>Uitslag=18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8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049E0-E7F7-49F4-8BF8-F7C88FFF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 gaan we oefenen in de praktijk!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9D8742-C800-4EAF-832E-728882323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Succes allemaal.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4ADA50-06DD-4663-9B56-80C7452E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2249424"/>
            <a:ext cx="6044485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7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CAFF7C2DFDD408E0B5A79792CD6D9" ma:contentTypeVersion="12" ma:contentTypeDescription="Een nieuw document maken." ma:contentTypeScope="" ma:versionID="27f68efc83a165104e2bf09beefca2c7">
  <xsd:schema xmlns:xsd="http://www.w3.org/2001/XMLSchema" xmlns:xs="http://www.w3.org/2001/XMLSchema" xmlns:p="http://schemas.microsoft.com/office/2006/metadata/properties" xmlns:ns3="57eda7aa-7cec-4011-b6bc-f65575d7256d" xmlns:ns4="3f0503e6-0cb1-4081-954a-1a318a7cfdea" targetNamespace="http://schemas.microsoft.com/office/2006/metadata/properties" ma:root="true" ma:fieldsID="2b94d8ca33c60728c804942b9c0bcb65" ns3:_="" ns4:_="">
    <xsd:import namespace="57eda7aa-7cec-4011-b6bc-f65575d7256d"/>
    <xsd:import namespace="3f0503e6-0cb1-4081-954a-1a318a7cfd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da7aa-7cec-4011-b6bc-f65575d725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atst gedeeld, per gebruik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503e6-0cb1-4081-954a-1a318a7cf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DCE007-396D-478E-BC0F-9C115163B37F}">
  <ds:schemaRefs>
    <ds:schemaRef ds:uri="http://schemas.microsoft.com/office/2006/metadata/properties"/>
    <ds:schemaRef ds:uri="http://purl.org/dc/terms/"/>
    <ds:schemaRef ds:uri="3f0503e6-0cb1-4081-954a-1a318a7cfde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7eda7aa-7cec-4011-b6bc-f65575d725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FDA8FA-3EAB-4489-81E1-0945A7BCF8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76568-8ABC-41F0-9F6F-1E2DADD62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da7aa-7cec-4011-b6bc-f65575d7256d"/>
    <ds:schemaRef ds:uri="3f0503e6-0cb1-4081-954a-1a318a7cf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</TotalTime>
  <Words>205</Words>
  <Application>Microsoft Office PowerPoint</Application>
  <PresentationFormat>Breedbeeld</PresentationFormat>
  <Paragraphs>39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Tw Cen MT</vt:lpstr>
      <vt:lpstr>Tw Cen MT Condensed</vt:lpstr>
      <vt:lpstr>Wingdings</vt:lpstr>
      <vt:lpstr>Wingdings 3</vt:lpstr>
      <vt:lpstr>Integraal</vt:lpstr>
      <vt:lpstr>Bloedglucose prikken 2</vt:lpstr>
      <vt:lpstr>Prikken</vt:lpstr>
      <vt:lpstr>Tips en weetjes bij het prikken</vt:lpstr>
      <vt:lpstr>Bloedsuikermeters</vt:lpstr>
      <vt:lpstr>Bloedsuikermeters</vt:lpstr>
      <vt:lpstr> Normaalwaardes  </vt:lpstr>
      <vt:lpstr>Nu gaan we oefenen in de praktijk! </vt:lpstr>
    </vt:vector>
  </TitlesOfParts>
  <Company>MBO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Siegrid Williams - Varwijk</dc:creator>
  <cp:lastModifiedBy>Kim Gevers - van Uden</cp:lastModifiedBy>
  <cp:revision>2</cp:revision>
  <dcterms:created xsi:type="dcterms:W3CDTF">2019-10-16T12:02:17Z</dcterms:created>
  <dcterms:modified xsi:type="dcterms:W3CDTF">2021-10-19T13:57:36Z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0x0101008DFCAFF7C2DFDD408E0B5A79792CD6D9</vt:lpwstr>
  </property>
</Properties>
</file>